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255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85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584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015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91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8093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287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04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610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3/19/2021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80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38697C7-EFB9-4E68-81EF-0092ACE4AE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956D3C-2F04-418E-BF41-A71411C623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en-US" sz="3800"/>
              <a:t>Big Mountain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C60412-E28D-41F8-BDAF-F930D6075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065146"/>
            <a:ext cx="4023359" cy="1208141"/>
          </a:xfrm>
        </p:spPr>
        <p:txBody>
          <a:bodyPr>
            <a:normAutofit/>
          </a:bodyPr>
          <a:lstStyle/>
          <a:p>
            <a:r>
              <a:rPr lang="en-US" dirty="0"/>
              <a:t>By: Blake Hulett</a:t>
            </a:r>
          </a:p>
        </p:txBody>
      </p:sp>
    </p:spTree>
    <p:extLst>
      <p:ext uri="{BB962C8B-B14F-4D97-AF65-F5344CB8AC3E}">
        <p14:creationId xmlns:p14="http://schemas.microsoft.com/office/powerpoint/2010/main" val="2528208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57073-CA16-4CDF-B9AD-4C6599726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Price of Tickets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BB9DD-A727-4633-AD4B-CDF0CE1B2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this point, Big Mountain has been using a simple average method to estimate the market price of tickets.</a:t>
            </a:r>
          </a:p>
          <a:p>
            <a:r>
              <a:rPr lang="en-US" dirty="0"/>
              <a:t>We have created a model that predicts ticket price based on available </a:t>
            </a:r>
            <a:r>
              <a:rPr lang="en-US"/>
              <a:t>facilities.</a:t>
            </a:r>
            <a:endParaRPr lang="en-US" dirty="0"/>
          </a:p>
          <a:p>
            <a:r>
              <a:rPr lang="en-US" dirty="0"/>
              <a:t>Using this model, we have 3 sound recommendations for future action by Big Mountain’s executive team.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448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9712E-7EE0-411C-8105-AFE60EBB5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2B5FB-0BBA-4300-A8A3-117265EA5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Increase ticket price to $95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Add a 150ft run without additional snow cover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Permanently close down the least </a:t>
            </a:r>
            <a:r>
              <a:rPr lang="en-US"/>
              <a:t>used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542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84C4C-CD7D-427C-BC73-244715D7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anchor="t">
            <a:normAutofit/>
          </a:bodyPr>
          <a:lstStyle/>
          <a:p>
            <a:r>
              <a:rPr lang="en-US" sz="6000"/>
              <a:t>Ticket Price Increase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5948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4728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408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B0A55-E1C8-47F0-9997-190F6459EC3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200" y="3058606"/>
            <a:ext cx="5243391" cy="288386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E57D8-95A5-4E02-9DCB-6E2285D9B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682" y="1570717"/>
            <a:ext cx="4124758" cy="512075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Where Big Mountain sits currently:</a:t>
            </a:r>
          </a:p>
          <a:p>
            <a:endParaRPr lang="en-US" sz="1800" dirty="0"/>
          </a:p>
          <a:p>
            <a:r>
              <a:rPr lang="en-US" sz="1800" dirty="0"/>
              <a:t>Our model’s expected price function</a:t>
            </a:r>
          </a:p>
          <a:p>
            <a:endParaRPr lang="en-US" sz="1800" dirty="0"/>
          </a:p>
          <a:p>
            <a:r>
              <a:rPr lang="en-US" sz="1800" dirty="0"/>
              <a:t>Big Mountain’s current facilities justify the increase.</a:t>
            </a:r>
          </a:p>
          <a:p>
            <a:endParaRPr lang="en-US" sz="1800" dirty="0"/>
          </a:p>
          <a:p>
            <a:r>
              <a:rPr lang="en-US" sz="1800" b="1" dirty="0"/>
              <a:t>No additional investment required</a:t>
            </a:r>
          </a:p>
        </p:txBody>
      </p:sp>
    </p:spTree>
    <p:extLst>
      <p:ext uri="{BB962C8B-B14F-4D97-AF65-F5344CB8AC3E}">
        <p14:creationId xmlns:p14="http://schemas.microsoft.com/office/powerpoint/2010/main" val="2194961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F6634F-5EB0-4FE1-869F-96A2995E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anchor="t">
            <a:normAutofit/>
          </a:bodyPr>
          <a:lstStyle/>
          <a:p>
            <a:r>
              <a:rPr lang="en-US" sz="6000" dirty="0"/>
              <a:t>Scenario 2 Implementation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5948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4728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408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A0F1E3-032E-4B6B-89AD-3B3938D6BBC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8199" y="2600325"/>
            <a:ext cx="5646505" cy="367665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6AD55-4529-4C6C-A622-7764BD69C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042" y="1484755"/>
            <a:ext cx="4124758" cy="512075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Big Mountain should add the 150ft run without additional snow cover</a:t>
            </a:r>
          </a:p>
          <a:p>
            <a:endParaRPr lang="en-US" sz="1800" dirty="0"/>
          </a:p>
          <a:p>
            <a:r>
              <a:rPr lang="en-US" sz="1800" dirty="0"/>
              <a:t>Big Mountain’s current facility dominance</a:t>
            </a:r>
          </a:p>
          <a:p>
            <a:endParaRPr lang="en-US" sz="1800" dirty="0"/>
          </a:p>
          <a:p>
            <a:r>
              <a:rPr lang="en-US" sz="1800" dirty="0"/>
              <a:t>High snowmaking acreage already, no additional impact</a:t>
            </a:r>
          </a:p>
          <a:p>
            <a:endParaRPr lang="en-US" sz="1800" dirty="0"/>
          </a:p>
          <a:p>
            <a:r>
              <a:rPr lang="en-US" sz="1800" dirty="0"/>
              <a:t>Best way to manage costs while increasing revenue</a:t>
            </a:r>
          </a:p>
        </p:txBody>
      </p:sp>
    </p:spTree>
    <p:extLst>
      <p:ext uri="{BB962C8B-B14F-4D97-AF65-F5344CB8AC3E}">
        <p14:creationId xmlns:p14="http://schemas.microsoft.com/office/powerpoint/2010/main" val="646066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DDA0EF-D925-443C-A34A-A2480C97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8643"/>
            <a:ext cx="5243394" cy="2225532"/>
          </a:xfrm>
        </p:spPr>
        <p:txBody>
          <a:bodyPr anchor="t">
            <a:normAutofit/>
          </a:bodyPr>
          <a:lstStyle/>
          <a:p>
            <a:r>
              <a:rPr lang="en-US" sz="6000"/>
              <a:t>Scenario 1 Implementation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73056"/>
            <a:ext cx="0" cy="6476066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5948" y="74031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4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84728" y="969611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408" y="1484755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7B8424-2AE7-44C2-AE0D-2FB5CE07D86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9986" y="2626876"/>
            <a:ext cx="5943596" cy="3532481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76C1-92AF-4AA9-AEF4-62985BA60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7256" y="1484755"/>
            <a:ext cx="4124758" cy="5120755"/>
          </a:xfrm>
        </p:spPr>
        <p:txBody>
          <a:bodyPr anchor="ctr">
            <a:normAutofit/>
          </a:bodyPr>
          <a:lstStyle/>
          <a:p>
            <a:r>
              <a:rPr lang="en-US" sz="1800" dirty="0"/>
              <a:t>Big Mountain should close down its least used run</a:t>
            </a:r>
          </a:p>
          <a:p>
            <a:endParaRPr lang="en-US" sz="1800" dirty="0"/>
          </a:p>
          <a:p>
            <a:r>
              <a:rPr lang="en-US" sz="1800" dirty="0"/>
              <a:t>No impact on current revenue to close 1</a:t>
            </a:r>
          </a:p>
          <a:p>
            <a:endParaRPr lang="en-US" sz="1800" dirty="0"/>
          </a:p>
          <a:p>
            <a:r>
              <a:rPr lang="en-US" sz="1800" dirty="0"/>
              <a:t>No revenue difference 3-5 &amp; 6-8</a:t>
            </a:r>
          </a:p>
          <a:p>
            <a:endParaRPr lang="en-US" sz="1800" dirty="0"/>
          </a:p>
          <a:p>
            <a:r>
              <a:rPr lang="en-US" sz="1800" dirty="0"/>
              <a:t>Cost of maintaining these runs is a huge factor</a:t>
            </a:r>
          </a:p>
        </p:txBody>
      </p:sp>
    </p:spTree>
    <p:extLst>
      <p:ext uri="{BB962C8B-B14F-4D97-AF65-F5344CB8AC3E}">
        <p14:creationId xmlns:p14="http://schemas.microsoft.com/office/powerpoint/2010/main" val="298906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CFBA6-8335-43D5-861A-B5C3D50FA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Clearer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20EDA-8009-4474-BFD5-1C2FA243E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model provides greater sophistication than simple average guessing</a:t>
            </a:r>
          </a:p>
          <a:p>
            <a:r>
              <a:rPr lang="en-US" dirty="0"/>
              <a:t>We recommend raising the ticket price and implementing scenarios 1 &amp; 2</a:t>
            </a:r>
          </a:p>
          <a:p>
            <a:r>
              <a:rPr lang="en-US" dirty="0"/>
              <a:t>This model can be used to evaluate future investment decisions as well</a:t>
            </a:r>
          </a:p>
        </p:txBody>
      </p:sp>
    </p:spTree>
    <p:extLst>
      <p:ext uri="{BB962C8B-B14F-4D97-AF65-F5344CB8AC3E}">
        <p14:creationId xmlns:p14="http://schemas.microsoft.com/office/powerpoint/2010/main" val="354379055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217</Words>
  <Application>Microsoft Office PowerPoint</Application>
  <PresentationFormat>Widescreen</PresentationFormat>
  <Paragraphs>40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Nova</vt:lpstr>
      <vt:lpstr>GradientVTI</vt:lpstr>
      <vt:lpstr>Big Mountain Presentation</vt:lpstr>
      <vt:lpstr>Market Price of Tickets</vt:lpstr>
      <vt:lpstr>Recommendations</vt:lpstr>
      <vt:lpstr>Ticket Price Increase</vt:lpstr>
      <vt:lpstr>Scenario 2 Implementation</vt:lpstr>
      <vt:lpstr>Scenario 1 Implementation</vt:lpstr>
      <vt:lpstr>Clearer Picture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Presentation</dc:title>
  <dc:creator>Blake Hulett</dc:creator>
  <cp:lastModifiedBy>Blake Hulett</cp:lastModifiedBy>
  <cp:revision>7</cp:revision>
  <dcterms:created xsi:type="dcterms:W3CDTF">2021-03-19T17:48:49Z</dcterms:created>
  <dcterms:modified xsi:type="dcterms:W3CDTF">2021-03-19T18:10:36Z</dcterms:modified>
</cp:coreProperties>
</file>

<file path=docProps/thumbnail.jpeg>
</file>